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7" r:id="rId9"/>
    <p:sldId id="266" r:id="rId10"/>
    <p:sldId id="268" r:id="rId11"/>
    <p:sldId id="265" r:id="rId12"/>
    <p:sldId id="263" r:id="rId13"/>
    <p:sldId id="264" r:id="rId14"/>
  </p:sldIdLst>
  <p:sldSz cx="9144000" cy="6858000" type="screen4x3"/>
  <p:notesSz cx="6858000" cy="9144000"/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>
    <p:restoredLeft sz="14838" autoAdjust="0"/>
    <p:restoredTop sz="94660"/>
  </p:normalViewPr>
  <p:slideViewPr>
    <p:cSldViewPr>
      <p:cViewPr varScale="1">
        <p:scale>
          <a:sx n="111" d="100"/>
          <a:sy n="111" d="100"/>
        </p:scale>
        <p:origin x="-1614" y="-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sv-SE" smtClean="0"/>
              <a:t>Klicka här för att ändra format</a:t>
            </a:r>
            <a:endParaRPr lang="sv-SE"/>
          </a:p>
        </p:txBody>
      </p:sp>
      <p:sp>
        <p:nvSpPr>
          <p:cNvPr id="3" name="Underrubrik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v-SE" smtClean="0"/>
              <a:t>Klicka här för att ändra format på underrubrik i bakgrunden</a:t>
            </a:r>
            <a:endParaRPr lang="sv-SE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46758-9C46-4B52-A435-84BD1D66F202}" type="datetimeFigureOut">
              <a:rPr lang="sv-SE" smtClean="0"/>
              <a:t>2014-05-26</a:t>
            </a:fld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00B9F-9C9B-4962-88D4-FDA44F07277B}" type="slidenum">
              <a:rPr lang="sv-SE" smtClean="0"/>
              <a:t>‹#›</a:t>
            </a:fld>
            <a:endParaRPr lang="sv-SE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Rubrik och lodrä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smtClean="0"/>
              <a:t>Klicka här för att ändra format</a:t>
            </a:r>
            <a:endParaRPr lang="sv-SE"/>
          </a:p>
        </p:txBody>
      </p:sp>
      <p:sp>
        <p:nvSpPr>
          <p:cNvPr id="3" name="Platshållare för lodrät tex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sv-SE" smtClean="0"/>
              <a:t>Klicka här för att ändra format på bakgrundstexten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sv-SE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46758-9C46-4B52-A435-84BD1D66F202}" type="datetimeFigureOut">
              <a:rPr lang="sv-SE" smtClean="0"/>
              <a:t>2014-05-26</a:t>
            </a:fld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00B9F-9C9B-4962-88D4-FDA44F07277B}" type="slidenum">
              <a:rPr lang="sv-SE" smtClean="0"/>
              <a:t>‹#›</a:t>
            </a:fld>
            <a:endParaRPr lang="sv-S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ät rubrik oc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rät rubrik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sv-SE" smtClean="0"/>
              <a:t>Klicka här för att ändra format</a:t>
            </a:r>
            <a:endParaRPr lang="sv-SE"/>
          </a:p>
        </p:txBody>
      </p:sp>
      <p:sp>
        <p:nvSpPr>
          <p:cNvPr id="3" name="Platshållare för lodrät text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sv-SE" smtClean="0"/>
              <a:t>Klicka här för att ändra format på bakgrundstexten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sv-SE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46758-9C46-4B52-A435-84BD1D66F202}" type="datetimeFigureOut">
              <a:rPr lang="sv-SE" smtClean="0"/>
              <a:t>2014-05-26</a:t>
            </a:fld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00B9F-9C9B-4962-88D4-FDA44F07277B}" type="slidenum">
              <a:rPr lang="sv-SE" smtClean="0"/>
              <a:t>‹#›</a:t>
            </a:fld>
            <a:endParaRPr lang="sv-S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smtClean="0"/>
              <a:t>Klicka här för att ändra format</a:t>
            </a:r>
            <a:endParaRPr lang="sv-SE"/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v-SE" smtClean="0"/>
              <a:t>Klicka här för att ändra format på bakgrundstexten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sv-SE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46758-9C46-4B52-A435-84BD1D66F202}" type="datetimeFigureOut">
              <a:rPr lang="sv-SE" smtClean="0"/>
              <a:t>2014-05-26</a:t>
            </a:fld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00B9F-9C9B-4962-88D4-FDA44F07277B}" type="slidenum">
              <a:rPr lang="sv-SE" smtClean="0"/>
              <a:t>‹#›</a:t>
            </a:fld>
            <a:endParaRPr lang="sv-SE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vsnitts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sv-SE" smtClean="0"/>
              <a:t>Klicka här för att ändra format</a:t>
            </a:r>
            <a:endParaRPr lang="sv-SE"/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v-SE" smtClean="0"/>
              <a:t>Klicka här för att ändra format på bakgrundstexten</a:t>
            </a:r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46758-9C46-4B52-A435-84BD1D66F202}" type="datetimeFigureOut">
              <a:rPr lang="sv-SE" smtClean="0"/>
              <a:t>2014-05-26</a:t>
            </a:fld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00B9F-9C9B-4962-88D4-FDA44F07277B}" type="slidenum">
              <a:rPr lang="sv-SE" smtClean="0"/>
              <a:t>‹#›</a:t>
            </a:fld>
            <a:endParaRPr lang="sv-S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vå innehållsde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smtClean="0"/>
              <a:t>Klicka här för att ändra format</a:t>
            </a:r>
            <a:endParaRPr lang="sv-SE"/>
          </a:p>
        </p:txBody>
      </p:sp>
      <p:sp>
        <p:nvSpPr>
          <p:cNvPr id="3" name="Platshållare för innehåll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sv-SE" smtClean="0"/>
              <a:t>Klicka här för att ändra format på bakgrundstexten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sv-SE"/>
          </a:p>
        </p:txBody>
      </p:sp>
      <p:sp>
        <p:nvSpPr>
          <p:cNvPr id="4" name="Platshållare för innehåll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sv-SE" smtClean="0"/>
              <a:t>Klicka här för att ändra format på bakgrundstexten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sv-SE"/>
          </a:p>
        </p:txBody>
      </p:sp>
      <p:sp>
        <p:nvSpPr>
          <p:cNvPr id="5" name="Platshållare fö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46758-9C46-4B52-A435-84BD1D66F202}" type="datetimeFigureOut">
              <a:rPr lang="sv-SE" smtClean="0"/>
              <a:t>2014-05-26</a:t>
            </a:fld>
            <a:endParaRPr lang="sv-SE"/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00B9F-9C9B-4962-88D4-FDA44F07277B}" type="slidenum">
              <a:rPr lang="sv-SE" smtClean="0"/>
              <a:t>‹#›</a:t>
            </a:fld>
            <a:endParaRPr lang="sv-SE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Jämföre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sv-SE" smtClean="0"/>
              <a:t>Klicka här för att ändra format</a:t>
            </a:r>
            <a:endParaRPr lang="sv-SE"/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 smtClean="0"/>
              <a:t>Klicka här för att ändra format på bakgrundstexten</a:t>
            </a:r>
          </a:p>
        </p:txBody>
      </p:sp>
      <p:sp>
        <p:nvSpPr>
          <p:cNvPr id="4" name="Platshållare för innehåll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sv-SE" smtClean="0"/>
              <a:t>Klicka här för att ändra format på bakgrundstexten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sv-SE"/>
          </a:p>
        </p:txBody>
      </p:sp>
      <p:sp>
        <p:nvSpPr>
          <p:cNvPr id="5" name="Platshållare för text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 smtClean="0"/>
              <a:t>Klicka här för att ändra format på bakgrundstexten</a:t>
            </a:r>
          </a:p>
        </p:txBody>
      </p:sp>
      <p:sp>
        <p:nvSpPr>
          <p:cNvPr id="6" name="Platshållare för innehåll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sv-SE" smtClean="0"/>
              <a:t>Klicka här för att ändra format på bakgrundstexten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sv-SE"/>
          </a:p>
        </p:txBody>
      </p:sp>
      <p:sp>
        <p:nvSpPr>
          <p:cNvPr id="7" name="Platshållare fö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46758-9C46-4B52-A435-84BD1D66F202}" type="datetimeFigureOut">
              <a:rPr lang="sv-SE" smtClean="0"/>
              <a:t>2014-05-26</a:t>
            </a:fld>
            <a:endParaRPr lang="sv-SE"/>
          </a:p>
        </p:txBody>
      </p:sp>
      <p:sp>
        <p:nvSpPr>
          <p:cNvPr id="8" name="Platshållare för sidfo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9" name="Platshållare för bild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00B9F-9C9B-4962-88D4-FDA44F07277B}" type="slidenum">
              <a:rPr lang="sv-SE" smtClean="0"/>
              <a:t>‹#›</a:t>
            </a:fld>
            <a:endParaRPr lang="sv-SE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smtClean="0"/>
              <a:t>Klicka här för att ändra format</a:t>
            </a:r>
            <a:endParaRPr lang="sv-SE"/>
          </a:p>
        </p:txBody>
      </p:sp>
      <p:sp>
        <p:nvSpPr>
          <p:cNvPr id="3" name="Platshållare fö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46758-9C46-4B52-A435-84BD1D66F202}" type="datetimeFigureOut">
              <a:rPr lang="sv-SE" smtClean="0"/>
              <a:t>2014-05-26</a:t>
            </a:fld>
            <a:endParaRPr lang="sv-SE"/>
          </a:p>
        </p:txBody>
      </p:sp>
      <p:sp>
        <p:nvSpPr>
          <p:cNvPr id="4" name="Platshållare för sidfo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5" name="Platshållare för bild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00B9F-9C9B-4962-88D4-FDA44F07277B}" type="slidenum">
              <a:rPr lang="sv-SE" smtClean="0"/>
              <a:t>‹#›</a:t>
            </a:fld>
            <a:endParaRPr lang="sv-S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46758-9C46-4B52-A435-84BD1D66F202}" type="datetimeFigureOut">
              <a:rPr lang="sv-SE" smtClean="0"/>
              <a:t>2014-05-26</a:t>
            </a:fld>
            <a:endParaRPr lang="sv-SE"/>
          </a:p>
        </p:txBody>
      </p:sp>
      <p:sp>
        <p:nvSpPr>
          <p:cNvPr id="3" name="Platshållare för sidfo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00B9F-9C9B-4962-88D4-FDA44F07277B}" type="slidenum">
              <a:rPr lang="sv-SE" smtClean="0"/>
              <a:t>‹#›</a:t>
            </a:fld>
            <a:endParaRPr lang="sv-S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nehåll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sv-SE" smtClean="0"/>
              <a:t>Klicka här för att ändra format</a:t>
            </a:r>
            <a:endParaRPr lang="sv-SE"/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sv-SE" smtClean="0"/>
              <a:t>Klicka här för att ändra format på bakgrundstexten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sv-SE"/>
          </a:p>
        </p:txBody>
      </p:sp>
      <p:sp>
        <p:nvSpPr>
          <p:cNvPr id="4" name="Platshållare för text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v-SE" smtClean="0"/>
              <a:t>Klicka här för att ändra format på bakgrundstexten</a:t>
            </a:r>
          </a:p>
        </p:txBody>
      </p:sp>
      <p:sp>
        <p:nvSpPr>
          <p:cNvPr id="5" name="Platshållare fö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46758-9C46-4B52-A435-84BD1D66F202}" type="datetimeFigureOut">
              <a:rPr lang="sv-SE" smtClean="0"/>
              <a:t>2014-05-26</a:t>
            </a:fld>
            <a:endParaRPr lang="sv-SE"/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00B9F-9C9B-4962-88D4-FDA44F07277B}" type="slidenum">
              <a:rPr lang="sv-SE" smtClean="0"/>
              <a:t>‹#›</a:t>
            </a:fld>
            <a:endParaRPr lang="sv-SE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sv-SE" smtClean="0"/>
              <a:t>Klicka här för att ändra format</a:t>
            </a:r>
            <a:endParaRPr lang="sv-SE"/>
          </a:p>
        </p:txBody>
      </p:sp>
      <p:sp>
        <p:nvSpPr>
          <p:cNvPr id="3" name="Platshållare för bild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sv-SE"/>
          </a:p>
        </p:txBody>
      </p:sp>
      <p:sp>
        <p:nvSpPr>
          <p:cNvPr id="4" name="Platshållare för text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v-SE" smtClean="0"/>
              <a:t>Klicka här för att ändra format på bakgrundstexten</a:t>
            </a:r>
          </a:p>
        </p:txBody>
      </p:sp>
      <p:sp>
        <p:nvSpPr>
          <p:cNvPr id="5" name="Platshållare fö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46758-9C46-4B52-A435-84BD1D66F202}" type="datetimeFigureOut">
              <a:rPr lang="sv-SE" smtClean="0"/>
              <a:t>2014-05-26</a:t>
            </a:fld>
            <a:endParaRPr lang="sv-SE"/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00B9F-9C9B-4962-88D4-FDA44F07277B}" type="slidenum">
              <a:rPr lang="sv-SE" smtClean="0"/>
              <a:t>‹#›</a:t>
            </a:fld>
            <a:endParaRPr lang="sv-S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rubrik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v-SE" smtClean="0"/>
              <a:t>Klicka här för att ändra format</a:t>
            </a:r>
            <a:endParaRPr lang="sv-SE"/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v-SE" smtClean="0"/>
              <a:t>Klicka här för att ändra format på bakgrundstexten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sv-SE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646758-9C46-4B52-A435-84BD1D66F202}" type="datetimeFigureOut">
              <a:rPr lang="sv-SE" smtClean="0"/>
              <a:t>2014-05-26</a:t>
            </a:fld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sv-SE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500B9F-9C9B-4962-88D4-FDA44F07277B}" type="slidenum">
              <a:rPr lang="sv-SE" smtClean="0"/>
              <a:t>‹#›</a:t>
            </a:fld>
            <a:endParaRPr lang="sv-S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7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Arkadmaskin - </a:t>
            </a:r>
            <a:r>
              <a:rPr lang="sv-SE" dirty="0" err="1" smtClean="0"/>
              <a:t>SirPipe</a:t>
            </a:r>
            <a:endParaRPr lang="sv-SE" dirty="0"/>
          </a:p>
        </p:txBody>
      </p:sp>
      <p:sp>
        <p:nvSpPr>
          <p:cNvPr id="3" name="Underrubrik 2"/>
          <p:cNvSpPr>
            <a:spLocks noGrp="1"/>
          </p:cNvSpPr>
          <p:nvPr>
            <p:ph type="subTitle" idx="1"/>
          </p:nvPr>
        </p:nvSpPr>
        <p:spPr>
          <a:xfrm>
            <a:off x="1403648" y="5445224"/>
            <a:ext cx="6400800" cy="694928"/>
          </a:xfrm>
        </p:spPr>
        <p:txBody>
          <a:bodyPr/>
          <a:lstStyle/>
          <a:p>
            <a:r>
              <a:rPr lang="sv-SE" dirty="0" smtClean="0"/>
              <a:t>Johan, Anton, Kamil, Simon, Daniel</a:t>
            </a:r>
            <a:endParaRPr lang="sv-SE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Karaktärsdesign</a:t>
            </a:r>
            <a:endParaRPr lang="sv-S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 smtClean="0"/>
              <a:t>Renderat i 2D</a:t>
            </a:r>
            <a:endParaRPr lang="sv-SE" dirty="0"/>
          </a:p>
        </p:txBody>
      </p:sp>
      <p:pic>
        <p:nvPicPr>
          <p:cNvPr id="5122" name="Picture 2" descr="C:\Users\Daniel\Desktop\Github\Projekt1\Textures\Renders\0019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888" y="1196752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C:\Users\Simon\Documents\GitHub\Projekt1\Textures\Spritesheets\P1 Sprite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7260" y="4427766"/>
            <a:ext cx="7200801" cy="216024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2314734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v-SE" dirty="0" smtClean="0"/>
              <a:t>Karaktärsdesign</a:t>
            </a:r>
            <a:endParaRPr lang="sv-SE" dirty="0"/>
          </a:p>
        </p:txBody>
      </p:sp>
      <p:pic>
        <p:nvPicPr>
          <p:cNvPr id="6146" name="Picture 2" descr="C:\Users\Daniel\Desktop\Github\Projekt1\Textures\Startscreen2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46" t="17071" r="31083" b="4837"/>
          <a:stretch/>
        </p:blipFill>
        <p:spPr bwMode="auto">
          <a:xfrm>
            <a:off x="2256673" y="1303671"/>
            <a:ext cx="4545623" cy="6364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 smtClean="0"/>
              <a:t>Mapeditorn</a:t>
            </a:r>
            <a:r>
              <a:rPr lang="sv-SE" dirty="0" smtClean="0"/>
              <a:t> - </a:t>
            </a:r>
            <a:r>
              <a:rPr lang="sv-SE" dirty="0" err="1" smtClean="0"/>
              <a:t>singelplayer</a:t>
            </a:r>
            <a:endParaRPr lang="sv-SE" dirty="0"/>
          </a:p>
        </p:txBody>
      </p:sp>
      <p:pic>
        <p:nvPicPr>
          <p:cNvPr id="4" name="Platshållare för innehåll 3" descr="mapeditor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rcRect l="13173" t="20543" r="25122" b="25533"/>
          <a:stretch>
            <a:fillRect/>
          </a:stretch>
        </p:blipFill>
        <p:spPr>
          <a:xfrm>
            <a:off x="0" y="1916832"/>
            <a:ext cx="9002715" cy="4248472"/>
          </a:xfr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 smtClean="0"/>
              <a:t>Mapeditorn</a:t>
            </a:r>
            <a:r>
              <a:rPr lang="sv-SE" dirty="0"/>
              <a:t> </a:t>
            </a:r>
            <a:r>
              <a:rPr lang="sv-SE" dirty="0" smtClean="0"/>
              <a:t>- </a:t>
            </a:r>
            <a:r>
              <a:rPr lang="sv-SE" dirty="0" err="1" smtClean="0"/>
              <a:t>Multiplayer</a:t>
            </a:r>
            <a:endParaRPr lang="sv-SE" dirty="0"/>
          </a:p>
        </p:txBody>
      </p:sp>
      <p:pic>
        <p:nvPicPr>
          <p:cNvPr id="4" name="Platshållare för innehåll 3" descr="editorn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rcRect l="12413" t="22906" r="24047" b="23000"/>
          <a:stretch>
            <a:fillRect/>
          </a:stretch>
        </p:blipFill>
        <p:spPr>
          <a:xfrm>
            <a:off x="0" y="1844824"/>
            <a:ext cx="9144000" cy="4378817"/>
          </a:xfr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467544" y="188640"/>
            <a:ext cx="8229600" cy="1143000"/>
          </a:xfrm>
        </p:spPr>
        <p:txBody>
          <a:bodyPr/>
          <a:lstStyle/>
          <a:p>
            <a:r>
              <a:rPr lang="sv-SE" dirty="0" err="1" smtClean="0"/>
              <a:t>Tutorial</a:t>
            </a:r>
            <a:endParaRPr lang="sv-SE" dirty="0"/>
          </a:p>
        </p:txBody>
      </p:sp>
      <p:pic>
        <p:nvPicPr>
          <p:cNvPr id="4" name="Platshållare för innehåll 3" descr="tutorial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1412776"/>
            <a:ext cx="9144000" cy="5112568"/>
          </a:xfr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v-SE" dirty="0" smtClean="0"/>
              <a:t>Spela spelet här så alla ser hur det ser ut och sen går vi in på hur vi gjort från grunden.</a:t>
            </a:r>
            <a:endParaRPr lang="sv-SE" dirty="0"/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v-SE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Så här började projektet…</a:t>
            </a:r>
            <a:endParaRPr lang="sv-SE" dirty="0"/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sv-SE" sz="2400" dirty="0" smtClean="0"/>
              <a:t>Plattform/pusselgame (kom vi fram till rätt snabbt)</a:t>
            </a:r>
          </a:p>
          <a:p>
            <a:r>
              <a:rPr lang="sv-SE" sz="2400" dirty="0" smtClean="0"/>
              <a:t>Gjorde en </a:t>
            </a:r>
            <a:r>
              <a:rPr lang="sv-SE" sz="2400" dirty="0" err="1" smtClean="0"/>
              <a:t>mapeditor</a:t>
            </a:r>
            <a:r>
              <a:rPr lang="sv-SE" sz="2400" dirty="0" smtClean="0"/>
              <a:t> för skapandet av </a:t>
            </a:r>
            <a:r>
              <a:rPr lang="sv-SE" sz="2400" dirty="0" err="1" smtClean="0"/>
              <a:t>maps</a:t>
            </a:r>
            <a:r>
              <a:rPr lang="sv-SE" sz="2400" dirty="0" smtClean="0"/>
              <a:t>.</a:t>
            </a:r>
          </a:p>
          <a:p>
            <a:r>
              <a:rPr lang="sv-SE" sz="2400" dirty="0" smtClean="0"/>
              <a:t>Daniel älskar att göra </a:t>
            </a:r>
            <a:r>
              <a:rPr lang="sv-SE" sz="2400" dirty="0" smtClean="0"/>
              <a:t>texturer </a:t>
            </a:r>
            <a:r>
              <a:rPr lang="sv-SE" sz="2400" dirty="0" smtClean="0"/>
              <a:t>så han satte sig ner och fixade detta.</a:t>
            </a:r>
          </a:p>
          <a:p>
            <a:r>
              <a:rPr lang="sv-SE" sz="2400" dirty="0" smtClean="0"/>
              <a:t>Anton gillar ljud och fixa detta.</a:t>
            </a:r>
          </a:p>
          <a:p>
            <a:r>
              <a:rPr lang="sv-SE" sz="2400" dirty="0" smtClean="0"/>
              <a:t>Simon börja göra </a:t>
            </a:r>
            <a:r>
              <a:rPr lang="sv-SE" sz="2400" dirty="0" err="1" smtClean="0"/>
              <a:t>maps</a:t>
            </a:r>
            <a:r>
              <a:rPr lang="sv-SE" sz="2400" dirty="0" smtClean="0"/>
              <a:t>, först på papper och sen i </a:t>
            </a:r>
            <a:r>
              <a:rPr lang="sv-SE" sz="2400" dirty="0" err="1" smtClean="0"/>
              <a:t>mapeditorn</a:t>
            </a:r>
            <a:r>
              <a:rPr lang="sv-SE" sz="2400" dirty="0" smtClean="0"/>
              <a:t>.</a:t>
            </a:r>
          </a:p>
          <a:p>
            <a:r>
              <a:rPr lang="sv-SE" sz="2400" dirty="0" smtClean="0"/>
              <a:t>Johan och </a:t>
            </a:r>
            <a:r>
              <a:rPr lang="sv-SE" sz="2400" dirty="0"/>
              <a:t>K</a:t>
            </a:r>
            <a:r>
              <a:rPr lang="sv-SE" sz="2400" dirty="0" smtClean="0"/>
              <a:t>amil </a:t>
            </a:r>
            <a:r>
              <a:rPr lang="sv-SE" sz="2400" dirty="0" smtClean="0"/>
              <a:t>samt </a:t>
            </a:r>
            <a:r>
              <a:rPr lang="sv-SE" sz="2400" dirty="0"/>
              <a:t>A</a:t>
            </a:r>
            <a:r>
              <a:rPr lang="sv-SE" sz="2400" dirty="0" smtClean="0"/>
              <a:t>nton </a:t>
            </a:r>
            <a:r>
              <a:rPr lang="sv-SE" sz="2400" dirty="0" smtClean="0"/>
              <a:t>programmera igång spelmekanikerna samt med lite hjälp och tips från </a:t>
            </a:r>
            <a:r>
              <a:rPr lang="sv-SE" sz="2400" dirty="0"/>
              <a:t>D</a:t>
            </a:r>
            <a:r>
              <a:rPr lang="sv-SE" sz="2400" dirty="0" smtClean="0"/>
              <a:t>aniel </a:t>
            </a:r>
            <a:r>
              <a:rPr lang="sv-SE" sz="2400" dirty="0" smtClean="0"/>
              <a:t>och </a:t>
            </a:r>
            <a:r>
              <a:rPr lang="sv-SE" sz="2400" dirty="0"/>
              <a:t>S</a:t>
            </a:r>
            <a:r>
              <a:rPr lang="sv-SE" sz="2400" dirty="0" smtClean="0"/>
              <a:t>imon</a:t>
            </a:r>
            <a:r>
              <a:rPr lang="sv-SE" sz="2400" dirty="0" smtClean="0"/>
              <a:t>.</a:t>
            </a:r>
          </a:p>
          <a:p>
            <a:endParaRPr lang="sv-SE" sz="24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Vad gick dåligt i början?</a:t>
            </a:r>
            <a:endParaRPr lang="sv-SE" dirty="0"/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sv-SE" sz="2400" dirty="0" smtClean="0"/>
              <a:t>Vi var dåliga på att ha möten och berätta för varandra vad vi skulle göra vilket resulterade till att vi inte gjorde något.</a:t>
            </a:r>
          </a:p>
          <a:p>
            <a:r>
              <a:rPr lang="sv-SE" sz="2400" dirty="0" smtClean="0"/>
              <a:t>Programmeringen gick sådär eftersom alla skriver kod på olika sätt.</a:t>
            </a:r>
          </a:p>
          <a:p>
            <a:endParaRPr lang="sv-SE" sz="24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Texturer - Daniel</a:t>
            </a:r>
            <a:endParaRPr lang="sv-SE" dirty="0"/>
          </a:p>
        </p:txBody>
      </p:sp>
      <p:pic>
        <p:nvPicPr>
          <p:cNvPr id="1026" name="Picture 2" descr="C:\Users\Simon\Documents\GitHub\Projekt1\Textures\Fine Brick 3.pn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9592" y="1412776"/>
            <a:ext cx="432048" cy="432048"/>
          </a:xfrm>
          <a:prstGeom prst="rect">
            <a:avLst/>
          </a:prstGeom>
          <a:noFill/>
        </p:spPr>
      </p:pic>
      <p:pic>
        <p:nvPicPr>
          <p:cNvPr id="1027" name="Picture 3" descr="C:\Users\Simon\Documents\GitHub\Projekt1\Textures\Ladde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99592" y="2060848"/>
            <a:ext cx="432048" cy="432048"/>
          </a:xfrm>
          <a:prstGeom prst="rect">
            <a:avLst/>
          </a:prstGeom>
          <a:noFill/>
        </p:spPr>
      </p:pic>
      <p:pic>
        <p:nvPicPr>
          <p:cNvPr id="1028" name="Picture 4" descr="C:\Users\Simon\Documents\GitHub\Projekt1\Textures\Arrow2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99592" y="2636912"/>
            <a:ext cx="432048" cy="432048"/>
          </a:xfrm>
          <a:prstGeom prst="rect">
            <a:avLst/>
          </a:prstGeom>
          <a:noFill/>
        </p:spPr>
      </p:pic>
      <p:pic>
        <p:nvPicPr>
          <p:cNvPr id="1029" name="Picture 5" descr="C:\Users\Simon\Documents\GitHub\Projekt1\Textures\Spritesheets\Door-spritesheet.png"/>
          <p:cNvPicPr>
            <a:picLocks noChangeAspect="1" noChangeArrowheads="1"/>
          </p:cNvPicPr>
          <p:nvPr/>
        </p:nvPicPr>
        <p:blipFill>
          <a:blip r:embed="rId5" cstate="print"/>
          <a:srcRect r="92524"/>
          <a:stretch>
            <a:fillRect/>
          </a:stretch>
        </p:blipFill>
        <p:spPr bwMode="auto">
          <a:xfrm>
            <a:off x="971600" y="3140968"/>
            <a:ext cx="314907" cy="648072"/>
          </a:xfrm>
          <a:prstGeom prst="rect">
            <a:avLst/>
          </a:prstGeom>
          <a:noFill/>
        </p:spPr>
      </p:pic>
      <p:pic>
        <p:nvPicPr>
          <p:cNvPr id="1030" name="Picture 6" descr="C:\Users\Simon\Documents\GitHub\Projekt1\Textures\Spritesheets\Hell-door.png"/>
          <p:cNvPicPr>
            <a:picLocks noChangeAspect="1" noChangeArrowheads="1"/>
          </p:cNvPicPr>
          <p:nvPr/>
        </p:nvPicPr>
        <p:blipFill>
          <a:blip r:embed="rId6" cstate="print"/>
          <a:srcRect l="94887"/>
          <a:stretch>
            <a:fillRect/>
          </a:stretch>
        </p:blipFill>
        <p:spPr bwMode="auto">
          <a:xfrm>
            <a:off x="971600" y="4077072"/>
            <a:ext cx="294548" cy="648072"/>
          </a:xfrm>
          <a:prstGeom prst="rect">
            <a:avLst/>
          </a:prstGeom>
          <a:noFill/>
        </p:spPr>
      </p:pic>
      <p:pic>
        <p:nvPicPr>
          <p:cNvPr id="1031" name="Picture 7" descr="C:\Users\Simon\Documents\GitHub\Projekt1\Textures\Spritesheets\Levers.png"/>
          <p:cNvPicPr>
            <a:picLocks noChangeAspect="1" noChangeArrowheads="1"/>
          </p:cNvPicPr>
          <p:nvPr/>
        </p:nvPicPr>
        <p:blipFill>
          <a:blip r:embed="rId7" cstate="print"/>
          <a:srcRect l="47570" r="48380"/>
          <a:stretch>
            <a:fillRect/>
          </a:stretch>
        </p:blipFill>
        <p:spPr bwMode="auto">
          <a:xfrm>
            <a:off x="1043608" y="4797152"/>
            <a:ext cx="144016" cy="507936"/>
          </a:xfrm>
          <a:prstGeom prst="rect">
            <a:avLst/>
          </a:prstGeom>
          <a:noFill/>
        </p:spPr>
      </p:pic>
      <p:pic>
        <p:nvPicPr>
          <p:cNvPr id="1032" name="Picture 8" descr="C:\Users\Simon\Documents\GitHub\Projekt1\Textures\Spritesheets\Button - L.png"/>
          <p:cNvPicPr>
            <a:picLocks noChangeAspect="1" noChangeArrowheads="1"/>
          </p:cNvPicPr>
          <p:nvPr/>
        </p:nvPicPr>
        <p:blipFill>
          <a:blip r:embed="rId8" cstate="print"/>
          <a:srcRect r="84024"/>
          <a:stretch>
            <a:fillRect/>
          </a:stretch>
        </p:blipFill>
        <p:spPr bwMode="auto">
          <a:xfrm>
            <a:off x="1043608" y="5445224"/>
            <a:ext cx="133848" cy="418897"/>
          </a:xfrm>
          <a:prstGeom prst="rect">
            <a:avLst/>
          </a:prstGeom>
          <a:noFill/>
        </p:spPr>
      </p:pic>
      <p:pic>
        <p:nvPicPr>
          <p:cNvPr id="1033" name="Picture 9" descr="C:\Users\Simon\Documents\GitHub\Projekt1\Textures\Spritesheets\Swinging Lamp-spritesheet.png"/>
          <p:cNvPicPr>
            <a:picLocks noChangeAspect="1" noChangeArrowheads="1"/>
          </p:cNvPicPr>
          <p:nvPr/>
        </p:nvPicPr>
        <p:blipFill>
          <a:blip r:embed="rId9" cstate="print"/>
          <a:srcRect l="51575" r="40550"/>
          <a:stretch>
            <a:fillRect/>
          </a:stretch>
        </p:blipFill>
        <p:spPr bwMode="auto">
          <a:xfrm>
            <a:off x="899592" y="6093296"/>
            <a:ext cx="360040" cy="457200"/>
          </a:xfrm>
          <a:prstGeom prst="rect">
            <a:avLst/>
          </a:prstGeom>
          <a:noFill/>
        </p:spPr>
      </p:pic>
      <p:sp>
        <p:nvSpPr>
          <p:cNvPr id="12" name="textruta 11"/>
          <p:cNvSpPr txBox="1"/>
          <p:nvPr/>
        </p:nvSpPr>
        <p:spPr>
          <a:xfrm>
            <a:off x="4139952" y="1412776"/>
            <a:ext cx="1055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err="1" smtClean="0"/>
              <a:t>Wallbrick</a:t>
            </a:r>
            <a:endParaRPr lang="sv-SE" dirty="0"/>
          </a:p>
        </p:txBody>
      </p:sp>
      <p:sp>
        <p:nvSpPr>
          <p:cNvPr id="13" name="textruta 12"/>
          <p:cNvSpPr txBox="1"/>
          <p:nvPr/>
        </p:nvSpPr>
        <p:spPr>
          <a:xfrm>
            <a:off x="4211960" y="1988840"/>
            <a:ext cx="832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err="1" smtClean="0"/>
              <a:t>Ladder</a:t>
            </a:r>
            <a:endParaRPr lang="sv-SE" dirty="0"/>
          </a:p>
        </p:txBody>
      </p:sp>
      <p:sp>
        <p:nvSpPr>
          <p:cNvPr id="14" name="textruta 13"/>
          <p:cNvSpPr txBox="1"/>
          <p:nvPr/>
        </p:nvSpPr>
        <p:spPr>
          <a:xfrm>
            <a:off x="4211960" y="2636912"/>
            <a:ext cx="7603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err="1" smtClean="0"/>
              <a:t>Arrow</a:t>
            </a:r>
            <a:endParaRPr lang="sv-SE" dirty="0"/>
          </a:p>
        </p:txBody>
      </p:sp>
      <p:sp>
        <p:nvSpPr>
          <p:cNvPr id="15" name="textruta 14"/>
          <p:cNvSpPr txBox="1"/>
          <p:nvPr/>
        </p:nvSpPr>
        <p:spPr>
          <a:xfrm>
            <a:off x="4283968" y="3212976"/>
            <a:ext cx="651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/>
              <a:t>Door</a:t>
            </a:r>
            <a:endParaRPr lang="sv-SE" dirty="0"/>
          </a:p>
        </p:txBody>
      </p:sp>
      <p:sp>
        <p:nvSpPr>
          <p:cNvPr id="16" name="textruta 15"/>
          <p:cNvSpPr txBox="1"/>
          <p:nvPr/>
        </p:nvSpPr>
        <p:spPr>
          <a:xfrm>
            <a:off x="4211960" y="4077072"/>
            <a:ext cx="995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err="1" smtClean="0"/>
              <a:t>Helldoor</a:t>
            </a:r>
            <a:endParaRPr lang="sv-SE" dirty="0"/>
          </a:p>
        </p:txBody>
      </p:sp>
      <p:sp>
        <p:nvSpPr>
          <p:cNvPr id="17" name="textruta 16"/>
          <p:cNvSpPr txBox="1"/>
          <p:nvPr/>
        </p:nvSpPr>
        <p:spPr>
          <a:xfrm>
            <a:off x="4283968" y="4869160"/>
            <a:ext cx="6942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/>
              <a:t>Lever</a:t>
            </a:r>
            <a:endParaRPr lang="sv-SE" dirty="0"/>
          </a:p>
        </p:txBody>
      </p:sp>
      <p:sp>
        <p:nvSpPr>
          <p:cNvPr id="18" name="textruta 17"/>
          <p:cNvSpPr txBox="1"/>
          <p:nvPr/>
        </p:nvSpPr>
        <p:spPr>
          <a:xfrm>
            <a:off x="4283968" y="5517232"/>
            <a:ext cx="823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/>
              <a:t>Button</a:t>
            </a:r>
            <a:endParaRPr lang="sv-SE" dirty="0"/>
          </a:p>
        </p:txBody>
      </p:sp>
      <p:sp>
        <p:nvSpPr>
          <p:cNvPr id="19" name="textruta 18"/>
          <p:cNvSpPr txBox="1"/>
          <p:nvPr/>
        </p:nvSpPr>
        <p:spPr>
          <a:xfrm>
            <a:off x="4283968" y="6093296"/>
            <a:ext cx="699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err="1" smtClean="0"/>
              <a:t>Lamp</a:t>
            </a:r>
            <a:endParaRPr lang="sv-SE" dirty="0"/>
          </a:p>
        </p:txBody>
      </p:sp>
      <p:cxnSp>
        <p:nvCxnSpPr>
          <p:cNvPr id="21" name="Rak pil 20"/>
          <p:cNvCxnSpPr/>
          <p:nvPr/>
        </p:nvCxnSpPr>
        <p:spPr>
          <a:xfrm>
            <a:off x="2267744" y="1628800"/>
            <a:ext cx="648072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Rak pil 21"/>
          <p:cNvCxnSpPr/>
          <p:nvPr/>
        </p:nvCxnSpPr>
        <p:spPr>
          <a:xfrm>
            <a:off x="2267744" y="2204864"/>
            <a:ext cx="648072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Rak pil 22"/>
          <p:cNvCxnSpPr/>
          <p:nvPr/>
        </p:nvCxnSpPr>
        <p:spPr>
          <a:xfrm>
            <a:off x="2267744" y="2780928"/>
            <a:ext cx="648072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Rak pil 24"/>
          <p:cNvCxnSpPr/>
          <p:nvPr/>
        </p:nvCxnSpPr>
        <p:spPr>
          <a:xfrm>
            <a:off x="2267744" y="4293096"/>
            <a:ext cx="648072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Rak pil 25"/>
          <p:cNvCxnSpPr/>
          <p:nvPr/>
        </p:nvCxnSpPr>
        <p:spPr>
          <a:xfrm>
            <a:off x="2267744" y="5085184"/>
            <a:ext cx="648072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Rak pil 26"/>
          <p:cNvCxnSpPr/>
          <p:nvPr/>
        </p:nvCxnSpPr>
        <p:spPr>
          <a:xfrm>
            <a:off x="2267744" y="5661248"/>
            <a:ext cx="648072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Rak pil 27"/>
          <p:cNvCxnSpPr/>
          <p:nvPr/>
        </p:nvCxnSpPr>
        <p:spPr>
          <a:xfrm>
            <a:off x="2267744" y="6309320"/>
            <a:ext cx="648072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Rak pil 28"/>
          <p:cNvCxnSpPr/>
          <p:nvPr/>
        </p:nvCxnSpPr>
        <p:spPr>
          <a:xfrm>
            <a:off x="2267744" y="3429000"/>
            <a:ext cx="648072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C:\Users\Daniel\Desktop\Github\Projekt1\Textures\Ground\Low Grass 1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6372" y="1403269"/>
            <a:ext cx="710580" cy="710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C:\Users\Daniel\Desktop\Github\Projekt1\Textures\Ground\Low Grass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2416" y="2101491"/>
            <a:ext cx="710580" cy="710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C:\Users\Daniel\Desktop\Github\Projekt1\Textures\Ground\Tall Grass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2916" y="3006244"/>
            <a:ext cx="720080" cy="72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C:\Users\Daniel\Desktop\Github\Projekt1\Textures\Spritesheets\Lava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1372" y="5890603"/>
            <a:ext cx="3756645" cy="536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 smtClean="0"/>
              <a:t>Spritesheets</a:t>
            </a:r>
            <a:r>
              <a:rPr lang="sv-SE" dirty="0" smtClean="0"/>
              <a:t> - Daniel</a:t>
            </a:r>
            <a:endParaRPr lang="sv-SE" dirty="0"/>
          </a:p>
        </p:txBody>
      </p:sp>
      <p:pic>
        <p:nvPicPr>
          <p:cNvPr id="2050" name="Picture 2" descr="C:\Users\Simon\Documents\GitHub\Projekt1\Textures\Spritesheets\Swinging Lamp-spritesheet.pn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67744" y="1412776"/>
            <a:ext cx="4402832" cy="440283"/>
          </a:xfrm>
          <a:prstGeom prst="rect">
            <a:avLst/>
          </a:prstGeom>
          <a:noFill/>
        </p:spPr>
      </p:pic>
      <p:pic>
        <p:nvPicPr>
          <p:cNvPr id="2051" name="Picture 3" descr="C:\Users\Simon\Documents\GitHub\Projekt1\Textures\Spritesheets\Door-spriteshee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45552" y="2996952"/>
            <a:ext cx="3635896" cy="559369"/>
          </a:xfrm>
          <a:prstGeom prst="rect">
            <a:avLst/>
          </a:prstGeom>
          <a:noFill/>
        </p:spPr>
      </p:pic>
      <p:pic>
        <p:nvPicPr>
          <p:cNvPr id="2052" name="Picture 4" descr="C:\Users\Simon\Documents\GitHub\Projekt1\Textures\Spritesheets\P1 Sprite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67744" y="3744796"/>
            <a:ext cx="5148064" cy="1544419"/>
          </a:xfrm>
          <a:prstGeom prst="rect">
            <a:avLst/>
          </a:prstGeom>
          <a:noFill/>
        </p:spPr>
      </p:pic>
      <p:pic>
        <p:nvPicPr>
          <p:cNvPr id="3" name="Picture 2" descr="C:\Users\Daniel\Desktop\Github\Projekt1\Textures\Spritesheets\Levers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5403578"/>
            <a:ext cx="4320480" cy="617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C:\Users\Daniel\Desktop\Github\Projekt1\Textures\Spritesheets\Hell-door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018" y="2087559"/>
            <a:ext cx="6670964" cy="667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Karaktärsdesign</a:t>
            </a:r>
            <a:endParaRPr lang="sv-S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 smtClean="0"/>
              <a:t>Mr. MonopolyMan</a:t>
            </a:r>
            <a:endParaRPr lang="sv-SE" dirty="0"/>
          </a:p>
        </p:txBody>
      </p:sp>
      <p:pic>
        <p:nvPicPr>
          <p:cNvPr id="4098" name="Picture 2" descr="C:\Users\Daniel\Desktop\Github\Projekt1\Textures\Character\1MonopolyMa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4880784"/>
            <a:ext cx="1270000" cy="1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Daniel\Desktop\Github\Projekt1\Textures\Character\1MonopolyMa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896" y="1264216"/>
            <a:ext cx="4886568" cy="4886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99454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Karaktärsdesign</a:t>
            </a:r>
            <a:endParaRPr lang="sv-S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 smtClean="0"/>
              <a:t>Blender</a:t>
            </a:r>
            <a:endParaRPr lang="sv-SE" dirty="0"/>
          </a:p>
          <a:p>
            <a:r>
              <a:rPr lang="sv-SE" dirty="0" smtClean="0"/>
              <a:t>Animationer</a:t>
            </a:r>
            <a:endParaRPr lang="sv-SE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1252541"/>
            <a:ext cx="3562350" cy="5248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673884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53</TotalTime>
  <Words>183</Words>
  <Application>Microsoft Office PowerPoint</Application>
  <PresentationFormat>On-screen Show (4:3)</PresentationFormat>
  <Paragraphs>34</Paragraphs>
  <Slides>13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Office-tema</vt:lpstr>
      <vt:lpstr>Arkadmaskin - SirPipe</vt:lpstr>
      <vt:lpstr>Tutorial</vt:lpstr>
      <vt:lpstr>Spela spelet här så alla ser hur det ser ut och sen går vi in på hur vi gjort från grunden.</vt:lpstr>
      <vt:lpstr>Så här började projektet…</vt:lpstr>
      <vt:lpstr>Vad gick dåligt i början?</vt:lpstr>
      <vt:lpstr>Texturer - Daniel</vt:lpstr>
      <vt:lpstr>Spritesheets - Daniel</vt:lpstr>
      <vt:lpstr>Karaktärsdesign</vt:lpstr>
      <vt:lpstr>Karaktärsdesign</vt:lpstr>
      <vt:lpstr>Karaktärsdesign</vt:lpstr>
      <vt:lpstr>Karaktärsdesign</vt:lpstr>
      <vt:lpstr>Mapeditorn - singelplayer</vt:lpstr>
      <vt:lpstr>Mapeditorn - Multiplayer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Arkadmaskin - SirPipe</dc:title>
  <dc:creator>Simon</dc:creator>
  <cp:lastModifiedBy>Daniel</cp:lastModifiedBy>
  <cp:revision>6</cp:revision>
  <dcterms:created xsi:type="dcterms:W3CDTF">2014-05-26T11:24:04Z</dcterms:created>
  <dcterms:modified xsi:type="dcterms:W3CDTF">2014-05-26T18:27:47Z</dcterms:modified>
</cp:coreProperties>
</file>